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276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60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F63E1-57A6-4313-B745-6F493C9CEC83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1048661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1048662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63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664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027C5-4F06-4448-A576-A61ABCF88A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1048606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899683"/>
            <a:ext cx="9144000" cy="1610279"/>
          </a:xfrm>
        </p:spPr>
        <p:txBody>
          <a:bodyPr anchor="b">
            <a:norm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слайда</a:t>
            </a:r>
          </a:p>
        </p:txBody>
      </p:sp>
      <p:sp>
        <p:nvSpPr>
          <p:cNvPr id="1048607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ФИО докладчика</a:t>
            </a:r>
          </a:p>
        </p:txBody>
      </p:sp>
      <p:sp>
        <p:nvSpPr>
          <p:cNvPr id="104860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89F-3D1C-4A8D-B331-DB7157CD6D22}" type="datetime1">
              <a:rPr lang="ru-RU" smtClean="0"/>
              <a:t>01.02.2024</a:t>
            </a:fld>
            <a:endParaRPr lang="ru-RU"/>
          </a:p>
        </p:txBody>
      </p:sp>
      <p:sp>
        <p:nvSpPr>
          <p:cNvPr id="104860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30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3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F09D-585E-415A-82AF-174F2222EECB}" type="datetime1">
              <a:rPr lang="ru-RU" smtClean="0"/>
              <a:t>01.02.2024</a:t>
            </a:fld>
            <a:endParaRPr lang="ru-RU"/>
          </a:p>
        </p:txBody>
      </p:sp>
      <p:sp>
        <p:nvSpPr>
          <p:cNvPr id="104863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3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19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2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0E3A-5B49-4AA2-AB86-584064C30D96}" type="datetime1">
              <a:rPr lang="ru-RU" smtClean="0"/>
              <a:t>01.02.2024</a:t>
            </a:fld>
            <a:endParaRPr lang="ru-RU"/>
          </a:p>
        </p:txBody>
      </p:sp>
      <p:sp>
        <p:nvSpPr>
          <p:cNvPr id="104862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104858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309730" y="1013637"/>
            <a:ext cx="7386084" cy="677051"/>
          </a:xfrm>
        </p:spPr>
        <p:txBody>
          <a:bodyPr>
            <a:noAutofit/>
          </a:bodyPr>
          <a:lstStyle>
            <a:lvl1pPr algn="ctr">
              <a:defRPr sz="3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Название слайда</a:t>
            </a:r>
          </a:p>
        </p:txBody>
      </p:sp>
      <p:sp>
        <p:nvSpPr>
          <p:cNvPr id="10485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4858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D12D-5368-4F17-B877-B941819F0B4D}" type="datetime1">
              <a:rPr lang="ru-RU" smtClean="0"/>
              <a:t>01.02.2024</a:t>
            </a:fld>
            <a:endParaRPr lang="ru-RU"/>
          </a:p>
        </p:txBody>
      </p:sp>
      <p:sp>
        <p:nvSpPr>
          <p:cNvPr id="104858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8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635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3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B72F-C97B-431B-B68F-9ADC3CC45362}" type="datetime1">
              <a:rPr lang="ru-RU" smtClean="0"/>
              <a:t>01.02.2024</a:t>
            </a:fld>
            <a:endParaRPr lang="ru-RU"/>
          </a:p>
        </p:txBody>
      </p:sp>
      <p:sp>
        <p:nvSpPr>
          <p:cNvPr id="104863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3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40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41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42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0CB2-3D0D-4FF8-ADAA-5FC926275176}" type="datetime1">
              <a:rPr lang="ru-RU" smtClean="0"/>
              <a:t>01.02.2024</a:t>
            </a:fld>
            <a:endParaRPr lang="ru-RU"/>
          </a:p>
        </p:txBody>
      </p:sp>
      <p:sp>
        <p:nvSpPr>
          <p:cNvPr id="1048643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4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46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47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48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49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50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683-F901-4F3B-9215-18A7EF725AF2}" type="datetime1">
              <a:rPr lang="ru-RU" smtClean="0"/>
              <a:t>01.02.2024</a:t>
            </a:fld>
            <a:endParaRPr lang="ru-RU"/>
          </a:p>
        </p:txBody>
      </p:sp>
      <p:sp>
        <p:nvSpPr>
          <p:cNvPr id="1048651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52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1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B597-E913-40E0-93BA-BA43DD3E8674}" type="datetime1">
              <a:rPr lang="ru-RU" smtClean="0"/>
              <a:t>01.02.2024</a:t>
            </a:fld>
            <a:endParaRPr lang="ru-RU"/>
          </a:p>
        </p:txBody>
      </p:sp>
      <p:sp>
        <p:nvSpPr>
          <p:cNvPr id="104861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8121-A0BD-46CF-82C3-2FCA95EC5745}" type="datetime1">
              <a:rPr lang="ru-RU" smtClean="0"/>
              <a:t>01.02.2024</a:t>
            </a:fld>
            <a:endParaRPr lang="ru-RU"/>
          </a:p>
        </p:txBody>
      </p:sp>
      <p:sp>
        <p:nvSpPr>
          <p:cNvPr id="1048590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  <p:pic>
        <p:nvPicPr>
          <p:cNvPr id="2097153" name="Рисунок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65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5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5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A234-B2A6-4C48-8C09-8AB37F7B129F}" type="datetime1">
              <a:rPr lang="ru-RU" smtClean="0"/>
              <a:t>01.02.2024</a:t>
            </a:fld>
            <a:endParaRPr lang="ru-RU"/>
          </a:p>
        </p:txBody>
      </p:sp>
      <p:sp>
        <p:nvSpPr>
          <p:cNvPr id="104865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5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62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62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2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68A-D378-40E6-9BBE-DA2DBC27BE7C}" type="datetime1">
              <a:rPr lang="ru-RU" smtClean="0"/>
              <a:t>01.02.2024</a:t>
            </a:fld>
            <a:endParaRPr lang="ru-RU"/>
          </a:p>
        </p:txBody>
      </p:sp>
      <p:sp>
        <p:nvSpPr>
          <p:cNvPr id="104862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2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76903-DFA6-44A1-A845-8FF5282DCF24}" type="datetime1">
              <a:rPr lang="ru-RU" smtClean="0"/>
              <a:t>01.02.2024</a:t>
            </a:fld>
            <a:endParaRPr lang="ru-RU"/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53FE0-80D1-4C09-8950-C77463A8B2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Название работы</a:t>
            </a:r>
          </a:p>
        </p:txBody>
      </p:sp>
      <p:sp>
        <p:nvSpPr>
          <p:cNvPr id="104861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979068"/>
            <a:ext cx="9144000" cy="1278731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ФИО докладчика</a:t>
            </a:r>
          </a:p>
        </p:txBody>
      </p:sp>
      <p:sp>
        <p:nvSpPr>
          <p:cNvPr id="104861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1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9374489-3045-4BF0-88AB-AA20F173D5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3889" y1="37593" x2="54722" y2="37778"/>
                        <a14:foregroundMark x1="54722" y1="37778" x2="60463" y2="36389"/>
                        <a14:foregroundMark x1="34444" y1="51759" x2="34444" y2="58426"/>
                        <a14:foregroundMark x1="42315" y1="53333" x2="43704" y2="55556"/>
                        <a14:foregroundMark x1="50648" y1="55370" x2="50648" y2="58426"/>
                        <a14:foregroundMark x1="58704" y1="53796" x2="58241" y2="56574"/>
                        <a14:foregroundMark x1="68981" y1="54352" x2="68981" y2="57222"/>
                        <a14:foregroundMark x1="66574" y1="65463" x2="67963" y2="67870"/>
                        <a14:foregroundMark x1="59907" y1="65463" x2="59537" y2="68981"/>
                        <a14:foregroundMark x1="55000" y1="67315" x2="53796" y2="69907"/>
                        <a14:foregroundMark x1="47130" y1="65741" x2="47407" y2="68889"/>
                        <a14:foregroundMark x1="37315" y1="66667" x2="38056" y2="68889"/>
                        <a14:foregroundMark x1="22315" y1="41204" x2="22315" y2="41204"/>
                        <a14:foregroundMark x1="23889" y1="42315" x2="23889" y2="42315"/>
                        <a14:foregroundMark x1="26574" y1="45741" x2="26574" y2="45741"/>
                        <a14:foregroundMark x1="30370" y1="45278" x2="30370" y2="45278"/>
                        <a14:foregroundMark x1="31852" y1="45926" x2="31852" y2="45926"/>
                        <a14:backgroundMark x1="71204" y1="54537" x2="71204" y2="54537"/>
                        <a14:backgroundMark x1="71667" y1="57407" x2="71667" y2="57407"/>
                        <a14:backgroundMark x1="46389" y1="68981" x2="46389" y2="68981"/>
                        <a14:backgroundMark x1="46574" y1="65926" x2="46574" y2="659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432" y="-136806"/>
            <a:ext cx="1567383" cy="15673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Заголовок 1"/>
          <p:cNvSpPr>
            <a:spLocks noGrp="1"/>
          </p:cNvSpPr>
          <p:nvPr>
            <p:ph type="title"/>
          </p:nvPr>
        </p:nvSpPr>
        <p:spPr>
          <a:xfrm>
            <a:off x="4917558" y="971703"/>
            <a:ext cx="7386084" cy="677051"/>
          </a:xfrm>
        </p:spPr>
        <p:txBody>
          <a:bodyPr/>
          <a:lstStyle/>
          <a:p>
            <a:r>
              <a:rPr lang="ru-RU" dirty="0"/>
              <a:t>Название и команда проекта</a:t>
            </a:r>
          </a:p>
        </p:txBody>
      </p:sp>
      <p:sp>
        <p:nvSpPr>
          <p:cNvPr id="104860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2</a:t>
            </a:fld>
            <a:endParaRPr lang="ru-RU"/>
          </a:p>
        </p:txBody>
      </p:sp>
      <p:pic>
        <p:nvPicPr>
          <p:cNvPr id="2097154" name="Объект 4" descr="outline-person-png-icon-free-download-137790-removebg-preview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65249" y="3548422"/>
            <a:ext cx="1359196" cy="1359196"/>
          </a:xfrm>
          <a:prstGeom prst="rect">
            <a:avLst/>
          </a:prstGeom>
        </p:spPr>
      </p:pic>
      <p:pic>
        <p:nvPicPr>
          <p:cNvPr id="2097155" name="Рисунок 5" descr="outline-person-png-icon-free-download-137790-removebg-previ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399478" y="3548422"/>
            <a:ext cx="1357322" cy="1357322"/>
          </a:xfrm>
          <a:prstGeom prst="rect">
            <a:avLst/>
          </a:prstGeom>
        </p:spPr>
      </p:pic>
      <p:pic>
        <p:nvPicPr>
          <p:cNvPr id="2097156" name="Рисунок 6" descr="outline-person-png-icon-free-download-137790-removebg-previ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652926" y="3548422"/>
            <a:ext cx="1357322" cy="1357322"/>
          </a:xfrm>
          <a:prstGeom prst="rect">
            <a:avLst/>
          </a:prstGeom>
        </p:spPr>
      </p:pic>
      <p:sp>
        <p:nvSpPr>
          <p:cNvPr id="1048601" name="Прямоугольник 7"/>
          <p:cNvSpPr/>
          <p:nvPr/>
        </p:nvSpPr>
        <p:spPr>
          <a:xfrm>
            <a:off x="873323" y="4907618"/>
            <a:ext cx="29015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Иванов И.И.</a:t>
            </a:r>
          </a:p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Ученик школы №</a:t>
            </a:r>
          </a:p>
        </p:txBody>
      </p:sp>
      <p:sp>
        <p:nvSpPr>
          <p:cNvPr id="1048602" name="Прямоугольник 8"/>
          <p:cNvSpPr/>
          <p:nvPr/>
        </p:nvSpPr>
        <p:spPr>
          <a:xfrm>
            <a:off x="726277" y="2745104"/>
            <a:ext cx="10703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Команда проекта: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добавить фото; указать Ф.И.О., ученик/учитель </a:t>
            </a:r>
          </a:p>
        </p:txBody>
      </p:sp>
      <p:sp>
        <p:nvSpPr>
          <p:cNvPr id="1048603" name="Прямоугольник 9"/>
          <p:cNvSpPr/>
          <p:nvPr/>
        </p:nvSpPr>
        <p:spPr>
          <a:xfrm>
            <a:off x="4691853" y="4905744"/>
            <a:ext cx="2772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Иванов И.И.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Ученик школы №</a:t>
            </a:r>
          </a:p>
        </p:txBody>
      </p:sp>
      <p:sp>
        <p:nvSpPr>
          <p:cNvPr id="1048604" name="Прямоугольник 10"/>
          <p:cNvSpPr/>
          <p:nvPr/>
        </p:nvSpPr>
        <p:spPr>
          <a:xfrm>
            <a:off x="8867746" y="4905744"/>
            <a:ext cx="2927682" cy="891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Петров П.П.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 проекта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Учитель химии школы №</a:t>
            </a:r>
          </a:p>
        </p:txBody>
      </p:sp>
      <p:sp>
        <p:nvSpPr>
          <p:cNvPr id="1048605" name="Прямоугольник 11"/>
          <p:cNvSpPr/>
          <p:nvPr/>
        </p:nvSpPr>
        <p:spPr>
          <a:xfrm>
            <a:off x="726277" y="2032751"/>
            <a:ext cx="7617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Проект: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«Название изобретения/идеи/разработки» 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F607E1E-F313-49D2-ACBF-CE0368E2D5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3889" y1="37593" x2="54722" y2="37778"/>
                        <a14:foregroundMark x1="54722" y1="37778" x2="60463" y2="36389"/>
                        <a14:foregroundMark x1="34444" y1="51759" x2="34444" y2="58426"/>
                        <a14:foregroundMark x1="42315" y1="53333" x2="43704" y2="55556"/>
                        <a14:foregroundMark x1="50648" y1="55370" x2="50648" y2="58426"/>
                        <a14:foregroundMark x1="58704" y1="53796" x2="58241" y2="56574"/>
                        <a14:foregroundMark x1="68981" y1="54352" x2="68981" y2="57222"/>
                        <a14:foregroundMark x1="66574" y1="65463" x2="67963" y2="67870"/>
                        <a14:foregroundMark x1="59907" y1="65463" x2="59537" y2="68981"/>
                        <a14:foregroundMark x1="55000" y1="67315" x2="53796" y2="69907"/>
                        <a14:foregroundMark x1="47130" y1="65741" x2="47407" y2="68889"/>
                        <a14:foregroundMark x1="37315" y1="66667" x2="38056" y2="68889"/>
                        <a14:foregroundMark x1="22315" y1="41204" x2="22315" y2="41204"/>
                        <a14:foregroundMark x1="23889" y1="42315" x2="23889" y2="42315"/>
                        <a14:foregroundMark x1="26574" y1="45741" x2="26574" y2="45741"/>
                        <a14:foregroundMark x1="30370" y1="45278" x2="30370" y2="45278"/>
                        <a14:foregroundMark x1="31852" y1="45926" x2="31852" y2="45926"/>
                        <a14:backgroundMark x1="71204" y1="54537" x2="71204" y2="54537"/>
                        <a14:backgroundMark x1="71667" y1="57407" x2="71667" y2="57407"/>
                        <a14:backgroundMark x1="46389" y1="68981" x2="46389" y2="68981"/>
                        <a14:backgroundMark x1="46574" y1="65926" x2="46574" y2="659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232" y="498123"/>
            <a:ext cx="1567383" cy="15673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Заголовок 1"/>
          <p:cNvSpPr>
            <a:spLocks noGrp="1"/>
          </p:cNvSpPr>
          <p:nvPr>
            <p:ph type="title"/>
          </p:nvPr>
        </p:nvSpPr>
        <p:spPr>
          <a:xfrm>
            <a:off x="5111589" y="971180"/>
            <a:ext cx="7386084" cy="677051"/>
          </a:xfrm>
        </p:spPr>
        <p:txBody>
          <a:bodyPr/>
          <a:lstStyle/>
          <a:p>
            <a:r>
              <a:rPr lang="ru-RU" dirty="0"/>
              <a:t>Краткое описание проекта</a:t>
            </a:r>
          </a:p>
        </p:txBody>
      </p:sp>
      <p:sp>
        <p:nvSpPr>
          <p:cNvPr id="1048597" name="Объект 2"/>
          <p:cNvSpPr>
            <a:spLocks noGrp="1"/>
          </p:cNvSpPr>
          <p:nvPr>
            <p:ph idx="1"/>
          </p:nvPr>
        </p:nvSpPr>
        <p:spPr>
          <a:xfrm>
            <a:off x="838200" y="2471737"/>
            <a:ext cx="10515600" cy="291465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Какую проблему решает Ваш проект?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Целевая аудитория проекта.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прорыва/разработки. </a:t>
            </a:r>
          </a:p>
          <a:p>
            <a:endParaRPr lang="ru-RU" dirty="0"/>
          </a:p>
        </p:txBody>
      </p:sp>
      <p:sp>
        <p:nvSpPr>
          <p:cNvPr id="104859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3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03ADA31-B007-4C78-9C63-D08E3FEB49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3889" y1="37593" x2="54722" y2="37778"/>
                        <a14:foregroundMark x1="54722" y1="37778" x2="60463" y2="36389"/>
                        <a14:foregroundMark x1="34444" y1="51759" x2="34444" y2="58426"/>
                        <a14:foregroundMark x1="42315" y1="53333" x2="43704" y2="55556"/>
                        <a14:foregroundMark x1="50648" y1="55370" x2="50648" y2="58426"/>
                        <a14:foregroundMark x1="58704" y1="53796" x2="58241" y2="56574"/>
                        <a14:foregroundMark x1="68981" y1="54352" x2="68981" y2="57222"/>
                        <a14:foregroundMark x1="66574" y1="65463" x2="67963" y2="67870"/>
                        <a14:foregroundMark x1="59907" y1="65463" x2="59537" y2="68981"/>
                        <a14:foregroundMark x1="55000" y1="67315" x2="53796" y2="69907"/>
                        <a14:foregroundMark x1="47130" y1="65741" x2="47407" y2="68889"/>
                        <a14:foregroundMark x1="37315" y1="66667" x2="38056" y2="68889"/>
                        <a14:foregroundMark x1="22315" y1="41204" x2="22315" y2="41204"/>
                        <a14:foregroundMark x1="23889" y1="42315" x2="23889" y2="42315"/>
                        <a14:foregroundMark x1="26574" y1="45741" x2="26574" y2="45741"/>
                        <a14:foregroundMark x1="30370" y1="45278" x2="30370" y2="45278"/>
                        <a14:foregroundMark x1="31852" y1="45926" x2="31852" y2="45926"/>
                        <a14:backgroundMark x1="71204" y1="54537" x2="71204" y2="54537"/>
                        <a14:backgroundMark x1="71667" y1="57407" x2="71667" y2="57407"/>
                        <a14:backgroundMark x1="46389" y1="68981" x2="46389" y2="68981"/>
                        <a14:backgroundMark x1="46574" y1="65926" x2="46574" y2="659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232" y="498123"/>
            <a:ext cx="1567383" cy="15673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Заголовок 1"/>
          <p:cNvSpPr>
            <a:spLocks noGrp="1"/>
          </p:cNvSpPr>
          <p:nvPr>
            <p:ph type="title"/>
          </p:nvPr>
        </p:nvSpPr>
        <p:spPr>
          <a:xfrm>
            <a:off x="5660228" y="979165"/>
            <a:ext cx="7386084" cy="677051"/>
          </a:xfrm>
        </p:spPr>
        <p:txBody>
          <a:bodyPr/>
          <a:lstStyle/>
          <a:p>
            <a:r>
              <a:rPr lang="ru-RU" dirty="0"/>
              <a:t>Работа над проектом</a:t>
            </a:r>
          </a:p>
        </p:txBody>
      </p:sp>
      <p:sp>
        <p:nvSpPr>
          <p:cNvPr id="1048594" name="Объект 2"/>
          <p:cNvSpPr>
            <a:spLocks noGrp="1"/>
          </p:cNvSpPr>
          <p:nvPr>
            <p:ph idx="1"/>
          </p:nvPr>
        </p:nvSpPr>
        <p:spPr>
          <a:xfrm>
            <a:off x="838200" y="2207419"/>
            <a:ext cx="10515600" cy="339328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Реализованные этапы проекта – литературный обзор, описание того, что и как делал автор для доказательства выдвинутой гипотезы, описание результатов, полученных в ходе исследования. </a:t>
            </a:r>
          </a:p>
          <a:p>
            <a:endParaRPr lang="ru-RU" dirty="0"/>
          </a:p>
        </p:txBody>
      </p:sp>
      <p:sp>
        <p:nvSpPr>
          <p:cNvPr id="104859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4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941E08C-12E1-4B3F-9249-A0D7E9A564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3889" y1="37593" x2="54722" y2="37778"/>
                        <a14:foregroundMark x1="54722" y1="37778" x2="60463" y2="36389"/>
                        <a14:foregroundMark x1="34444" y1="51759" x2="34444" y2="58426"/>
                        <a14:foregroundMark x1="42315" y1="53333" x2="43704" y2="55556"/>
                        <a14:foregroundMark x1="50648" y1="55370" x2="50648" y2="58426"/>
                        <a14:foregroundMark x1="58704" y1="53796" x2="58241" y2="56574"/>
                        <a14:foregroundMark x1="68981" y1="54352" x2="68981" y2="57222"/>
                        <a14:foregroundMark x1="66574" y1="65463" x2="67963" y2="67870"/>
                        <a14:foregroundMark x1="59907" y1="65463" x2="59537" y2="68981"/>
                        <a14:foregroundMark x1="55000" y1="67315" x2="53796" y2="69907"/>
                        <a14:foregroundMark x1="47130" y1="65741" x2="47407" y2="68889"/>
                        <a14:foregroundMark x1="37315" y1="66667" x2="38056" y2="68889"/>
                        <a14:foregroundMark x1="22315" y1="41204" x2="22315" y2="41204"/>
                        <a14:foregroundMark x1="23889" y1="42315" x2="23889" y2="42315"/>
                        <a14:foregroundMark x1="26574" y1="45741" x2="26574" y2="45741"/>
                        <a14:foregroundMark x1="30370" y1="45278" x2="30370" y2="45278"/>
                        <a14:foregroundMark x1="31852" y1="45926" x2="31852" y2="45926"/>
                        <a14:backgroundMark x1="71204" y1="54537" x2="71204" y2="54537"/>
                        <a14:backgroundMark x1="71667" y1="57407" x2="71667" y2="57407"/>
                        <a14:backgroundMark x1="46389" y1="68981" x2="46389" y2="68981"/>
                        <a14:backgroundMark x1="46574" y1="65926" x2="46574" y2="659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232" y="498123"/>
            <a:ext cx="1567383" cy="156738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title"/>
          </p:nvPr>
        </p:nvSpPr>
        <p:spPr>
          <a:xfrm>
            <a:off x="5069386" y="980299"/>
            <a:ext cx="7386084" cy="677051"/>
          </a:xfrm>
        </p:spPr>
        <p:txBody>
          <a:bodyPr/>
          <a:lstStyle/>
          <a:p>
            <a:r>
              <a:rPr lang="ru-RU" dirty="0"/>
              <a:t>План действий по проекту</a:t>
            </a:r>
          </a:p>
        </p:txBody>
      </p:sp>
      <p:sp>
        <p:nvSpPr>
          <p:cNvPr id="1048587" name="Объект 2"/>
          <p:cNvSpPr>
            <a:spLocks noGrp="1"/>
          </p:cNvSpPr>
          <p:nvPr>
            <p:ph idx="1"/>
          </p:nvPr>
        </p:nvSpPr>
        <p:spPr>
          <a:xfrm>
            <a:off x="838200" y="2614613"/>
            <a:ext cx="10515600" cy="2586037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Краткосрочный/долгосрочный план проекта.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Дальнейшие цели и задачи реализации проекта.</a:t>
            </a:r>
          </a:p>
          <a:p>
            <a:endParaRPr lang="ru-RU" dirty="0"/>
          </a:p>
        </p:txBody>
      </p:sp>
      <p:sp>
        <p:nvSpPr>
          <p:cNvPr id="104858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5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EBCA7A2-97DC-463A-8327-18409C8118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3889" y1="37593" x2="54722" y2="37778"/>
                        <a14:foregroundMark x1="54722" y1="37778" x2="60463" y2="36389"/>
                        <a14:foregroundMark x1="34444" y1="51759" x2="34444" y2="58426"/>
                        <a14:foregroundMark x1="42315" y1="53333" x2="43704" y2="55556"/>
                        <a14:foregroundMark x1="50648" y1="55370" x2="50648" y2="58426"/>
                        <a14:foregroundMark x1="58704" y1="53796" x2="58241" y2="56574"/>
                        <a14:foregroundMark x1="68981" y1="54352" x2="68981" y2="57222"/>
                        <a14:foregroundMark x1="66574" y1="65463" x2="67963" y2="67870"/>
                        <a14:foregroundMark x1="59907" y1="65463" x2="59537" y2="68981"/>
                        <a14:foregroundMark x1="55000" y1="67315" x2="53796" y2="69907"/>
                        <a14:foregroundMark x1="47130" y1="65741" x2="47407" y2="68889"/>
                        <a14:foregroundMark x1="37315" y1="66667" x2="38056" y2="68889"/>
                        <a14:foregroundMark x1="22315" y1="41204" x2="22315" y2="41204"/>
                        <a14:foregroundMark x1="23889" y1="42315" x2="23889" y2="42315"/>
                        <a14:foregroundMark x1="26574" y1="45741" x2="26574" y2="45741"/>
                        <a14:foregroundMark x1="30370" y1="45278" x2="30370" y2="45278"/>
                        <a14:foregroundMark x1="31852" y1="45926" x2="31852" y2="45926"/>
                        <a14:backgroundMark x1="71204" y1="54537" x2="71204" y2="54537"/>
                        <a14:backgroundMark x1="71667" y1="57407" x2="71667" y2="57407"/>
                        <a14:backgroundMark x1="46389" y1="68981" x2="46389" y2="68981"/>
                        <a14:backgroundMark x1="46574" y1="65926" x2="46574" y2="659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232" y="498123"/>
            <a:ext cx="1567383" cy="156738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Заголовок 1"/>
          <p:cNvSpPr>
            <a:spLocks noGrp="1"/>
          </p:cNvSpPr>
          <p:nvPr>
            <p:ph type="title"/>
          </p:nvPr>
        </p:nvSpPr>
        <p:spPr>
          <a:xfrm>
            <a:off x="5392942" y="963594"/>
            <a:ext cx="7386084" cy="677051"/>
          </a:xfrm>
        </p:spPr>
        <p:txBody>
          <a:bodyPr/>
          <a:lstStyle/>
          <a:p>
            <a:r>
              <a:rPr lang="ru" dirty="0"/>
              <a:t>Экономическая</a:t>
            </a:r>
            <a:r>
              <a:rPr lang="en-US" altLang="ru" dirty="0"/>
              <a:t> </a:t>
            </a:r>
            <a:r>
              <a:rPr lang="ru" altLang="ru" dirty="0"/>
              <a:t>оценка</a:t>
            </a:r>
            <a:endParaRPr lang="ru-RU" dirty="0"/>
          </a:p>
        </p:txBody>
      </p:sp>
      <p:sp>
        <p:nvSpPr>
          <p:cNvPr id="1048671" name="Объект 2"/>
          <p:cNvSpPr>
            <a:spLocks noGrp="1"/>
          </p:cNvSpPr>
          <p:nvPr>
            <p:ph idx="1"/>
          </p:nvPr>
        </p:nvSpPr>
        <p:spPr>
          <a:xfrm>
            <a:off x="838200" y="2614613"/>
            <a:ext cx="10515600" cy="2586037"/>
          </a:xfrm>
        </p:spPr>
        <p:txBody>
          <a:bodyPr/>
          <a:lstStyle/>
          <a:p>
            <a:pPr marL="0" indent="0">
              <a:buNone/>
            </a:pPr>
            <a:r>
              <a:rPr lang="ru" dirty="0">
                <a:latin typeface="Arial" panose="020B0604020202020204" pitchFamily="34" charset="0"/>
                <a:cs typeface="Arial" panose="020B0604020202020204" pitchFamily="34" charset="0"/>
              </a:rPr>
              <a:t>Экономическая</a:t>
            </a:r>
            <a:r>
              <a:rPr lang="en-US" altLang="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" altLang="ru" dirty="0">
                <a:latin typeface="Arial" panose="020B0604020202020204" pitchFamily="34" charset="0"/>
                <a:cs typeface="Arial" panose="020B0604020202020204" pitchFamily="34" charset="0"/>
              </a:rPr>
              <a:t>составляющая</a:t>
            </a:r>
            <a:r>
              <a:rPr lang="en-US" altLang="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" altLang="ru" dirty="0"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  <a:r>
              <a:rPr lang="en-US" altLang="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zh-CN" altLang="en-US"/>
          </a:p>
          <a:p>
            <a:pPr marL="0" indent="0">
              <a:buNone/>
            </a:pPr>
            <a:r>
              <a:rPr lang="ru" altLang="en-US" dirty="0">
                <a:latin typeface="Arial" panose="020B0604020202020204" pitchFamily="34" charset="0"/>
                <a:cs typeface="Arial" panose="020B0604020202020204" pitchFamily="34" charset="0"/>
              </a:rPr>
              <a:t>Перспективы</a:t>
            </a:r>
            <a:r>
              <a:rPr lang="en-US" altLang="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" altLang="ru" dirty="0">
                <a:latin typeface="Arial" panose="020B0604020202020204" pitchFamily="34" charset="0"/>
                <a:cs typeface="Arial" panose="020B0604020202020204" pitchFamily="34" charset="0"/>
              </a:rPr>
              <a:t>коммерциализации</a:t>
            </a:r>
            <a:r>
              <a:rPr lang="en-US" altLang="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zh-CN" altLang="en-US"/>
          </a:p>
        </p:txBody>
      </p:sp>
      <p:sp>
        <p:nvSpPr>
          <p:cNvPr id="1048672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6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E5E9685-F575-4178-A0A0-283EEA057E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3889" y1="37593" x2="54722" y2="37778"/>
                        <a14:foregroundMark x1="54722" y1="37778" x2="60463" y2="36389"/>
                        <a14:foregroundMark x1="34444" y1="51759" x2="34444" y2="58426"/>
                        <a14:foregroundMark x1="42315" y1="53333" x2="43704" y2="55556"/>
                        <a14:foregroundMark x1="50648" y1="55370" x2="50648" y2="58426"/>
                        <a14:foregroundMark x1="58704" y1="53796" x2="58241" y2="56574"/>
                        <a14:foregroundMark x1="68981" y1="54352" x2="68981" y2="57222"/>
                        <a14:foregroundMark x1="66574" y1="65463" x2="67963" y2="67870"/>
                        <a14:foregroundMark x1="59907" y1="65463" x2="59537" y2="68981"/>
                        <a14:foregroundMark x1="55000" y1="67315" x2="53796" y2="69907"/>
                        <a14:foregroundMark x1="47130" y1="65741" x2="47407" y2="68889"/>
                        <a14:foregroundMark x1="37315" y1="66667" x2="38056" y2="68889"/>
                        <a14:foregroundMark x1="22315" y1="41204" x2="22315" y2="41204"/>
                        <a14:foregroundMark x1="23889" y1="42315" x2="23889" y2="42315"/>
                        <a14:foregroundMark x1="26574" y1="45741" x2="26574" y2="45741"/>
                        <a14:foregroundMark x1="30370" y1="45278" x2="30370" y2="45278"/>
                        <a14:foregroundMark x1="31852" y1="45926" x2="31852" y2="45926"/>
                        <a14:backgroundMark x1="71204" y1="54537" x2="71204" y2="54537"/>
                        <a14:backgroundMark x1="71667" y1="57407" x2="71667" y2="57407"/>
                        <a14:backgroundMark x1="46389" y1="68981" x2="46389" y2="68981"/>
                        <a14:backgroundMark x1="46574" y1="65926" x2="46574" y2="659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232" y="498123"/>
            <a:ext cx="1567383" cy="156738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53FE0-80D1-4C09-8950-C77463A8B2A7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143</Words>
  <Application>Microsoft Office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Название работы</vt:lpstr>
      <vt:lpstr>Название и команда проекта</vt:lpstr>
      <vt:lpstr>Краткое описание проекта</vt:lpstr>
      <vt:lpstr>Работа над проектом</vt:lpstr>
      <vt:lpstr>План действий по проекту</vt:lpstr>
      <vt:lpstr>Экономическая оценка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Номинация «Научный прорыв/ научная разработка»</dc:title>
  <dc:creator>Алина Олькова</dc:creator>
  <cp:lastModifiedBy>Ёжик</cp:lastModifiedBy>
  <cp:revision>3</cp:revision>
  <dcterms:created xsi:type="dcterms:W3CDTF">2024-01-17T00:39:40Z</dcterms:created>
  <dcterms:modified xsi:type="dcterms:W3CDTF">2024-02-01T11:59:28Z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7d38b11ef3ad4471885cc92105a15458</vt:lpwstr>
  </property>
</Properties>
</file>